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ae5418adab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ae5418adab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311700" y="78925"/>
            <a:ext cx="8520600" cy="611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Checking Your Grades</a:t>
            </a:r>
            <a:endParaRPr/>
          </a:p>
        </p:txBody>
      </p:sp>
      <p:pic>
        <p:nvPicPr>
          <p:cNvPr descr="Screenshot of Blackboard Ultra Gradebook with current grade showing in the upper right and a note that the purple callout box icon indicates specific written feedback on an assignment. Select this icon to view the feedback." id="55" name="Google Shape;55;p13"/>
          <p:cNvPicPr preferRelativeResize="0"/>
          <p:nvPr/>
        </p:nvPicPr>
        <p:blipFill>
          <a:blip r:embed="rId3">
            <a:alphaModFix/>
          </a:blip>
          <a:stretch>
            <a:fillRect/>
          </a:stretch>
        </p:blipFill>
        <p:spPr>
          <a:xfrm>
            <a:off x="448925" y="749700"/>
            <a:ext cx="8246142" cy="4254551"/>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See the Feedback, Access the Rubric &amp; Your Work</a:t>
            </a:r>
            <a:endParaRPr/>
          </a:p>
        </p:txBody>
      </p:sp>
      <p:pic>
        <p:nvPicPr>
          <p:cNvPr descr="Screenshot of the assignment grade and feedback page. Instructor feedback is on the right hand side at the top, and below that is the rubric score. The final grade for the assignment is listed in the upper left, with the assignment submitted showing below it." id="61" name="Google Shape;61;p14"/>
          <p:cNvPicPr preferRelativeResize="0"/>
          <p:nvPr/>
        </p:nvPicPr>
        <p:blipFill>
          <a:blip r:embed="rId3">
            <a:alphaModFix/>
          </a:blip>
          <a:stretch>
            <a:fillRect/>
          </a:stretch>
        </p:blipFill>
        <p:spPr>
          <a:xfrm>
            <a:off x="70975" y="1065550"/>
            <a:ext cx="9002075" cy="3916025"/>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